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2" autoAdjust="0"/>
    <p:restoredTop sz="94660"/>
  </p:normalViewPr>
  <p:slideViewPr>
    <p:cSldViewPr snapToGrid="0">
      <p:cViewPr>
        <p:scale>
          <a:sx n="100" d="100"/>
          <a:sy n="100" d="100"/>
        </p:scale>
        <p:origin x="-316" y="-2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9398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2740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85644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744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4947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2540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821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0355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01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4337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615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9A4CF-23CD-49AB-A036-7696DD9A0911}" type="datetimeFigureOut">
              <a:rPr kumimoji="1" lang="ja-JP" altLang="en-US" smtClean="0"/>
              <a:t>2015/6/25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A139E-7FAD-460D-AF92-54C23DD3C83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1455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図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19247">
            <a:off x="8038874" y="920213"/>
            <a:ext cx="3154448" cy="3144084"/>
          </a:xfrm>
          <a:prstGeom prst="rect">
            <a:avLst/>
          </a:prstGeom>
        </p:spPr>
      </p:pic>
      <p:pic>
        <p:nvPicPr>
          <p:cNvPr id="20" name="図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" y="2788916"/>
            <a:ext cx="3740143" cy="3740143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144" y="2599852"/>
            <a:ext cx="4998565" cy="2823700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43353" y="852931"/>
            <a:ext cx="3333869" cy="6317542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328738" y="406437"/>
            <a:ext cx="10044112" cy="1074582"/>
          </a:xfrm>
        </p:spPr>
        <p:txBody>
          <a:bodyPr>
            <a:normAutofit/>
          </a:bodyPr>
          <a:lstStyle/>
          <a:p>
            <a:r>
              <a:rPr kumimoji="1" lang="en-US" altLang="ja-JP" sz="44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Progress</a:t>
            </a:r>
            <a:r>
              <a:rPr kumimoji="1"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操作方法（</a:t>
            </a:r>
            <a:r>
              <a:rPr lang="ja-JP" altLang="en-US" sz="36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ゲームセレクト</a:t>
            </a:r>
            <a:r>
              <a:rPr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操作編</a:t>
            </a:r>
            <a:r>
              <a:rPr kumimoji="1" lang="ja-JP" altLang="en-US" sz="3600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）</a:t>
            </a:r>
            <a:endParaRPr kumimoji="1" lang="ja-JP" altLang="en-US" sz="3600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0" y="1417673"/>
            <a:ext cx="12192000" cy="5344633"/>
          </a:xfrm>
        </p:spPr>
        <p:txBody>
          <a:bodyPr/>
          <a:lstStyle/>
          <a:p>
            <a:pPr algn="l"/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　</a:t>
            </a:r>
            <a:endParaRPr kumimoji="1" lang="ja-JP" altLang="en-US" dirty="0">
              <a:solidFill>
                <a:schemeClr val="bg1"/>
              </a:solidFill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527" y="2675077"/>
            <a:ext cx="4875267" cy="2744999"/>
          </a:xfrm>
          <a:prstGeom prst="rect">
            <a:avLst/>
          </a:prstGeom>
        </p:spPr>
      </p:pic>
      <p:sp>
        <p:nvSpPr>
          <p:cNvPr id="18" name="角丸四角形吹き出し 17"/>
          <p:cNvSpPr/>
          <p:nvPr/>
        </p:nvSpPr>
        <p:spPr>
          <a:xfrm>
            <a:off x="8618142" y="4922151"/>
            <a:ext cx="3405626" cy="1666935"/>
          </a:xfrm>
          <a:prstGeom prst="wedgeRoundRectCallout">
            <a:avLst>
              <a:gd name="adj1" fmla="val -74788"/>
              <a:gd name="adj2" fmla="val -47950"/>
              <a:gd name="adj3" fmla="val 16667"/>
            </a:avLst>
          </a:prstGeom>
          <a:blipFill>
            <a:blip r:embed="rId6">
              <a:alphaModFix amt="88000"/>
            </a:blip>
            <a:stretch>
              <a:fillRect t="-100000" r="-110000" b="-10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プレイ</a:t>
            </a:r>
            <a:r>
              <a:rPr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したい</a:t>
            </a:r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スーテジを</a:t>
            </a:r>
            <a:endParaRPr kumimoji="1" lang="en-US" altLang="ja-JP" dirty="0" smtClean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  <a:p>
            <a:pPr algn="ctr"/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タップすることで</a:t>
            </a:r>
            <a:endParaRPr kumimoji="1" lang="en-US" altLang="ja-JP" dirty="0" smtClean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  <a:p>
            <a:pPr algn="ctr"/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ステージ決定ができる</a:t>
            </a:r>
            <a:endParaRPr kumimoji="1" lang="ja-JP" altLang="en-US" dirty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17" name="角丸四角形吹き出し 16"/>
          <p:cNvSpPr/>
          <p:nvPr/>
        </p:nvSpPr>
        <p:spPr>
          <a:xfrm>
            <a:off x="1159484" y="1643608"/>
            <a:ext cx="3186924" cy="1846468"/>
          </a:xfrm>
          <a:prstGeom prst="wedgeRoundRectCallout">
            <a:avLst>
              <a:gd name="adj1" fmla="val 69546"/>
              <a:gd name="adj2" fmla="val 48312"/>
              <a:gd name="adj3" fmla="val 16667"/>
            </a:avLst>
          </a:prstGeom>
          <a:blipFill dpi="0" rotWithShape="1">
            <a:blip r:embed="rId6">
              <a:alphaModFix amt="88000"/>
            </a:blip>
            <a:srcRect/>
            <a:stretch>
              <a:fillRect t="-100000" r="-110000" b="-10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歯車に沿ってスライド</a:t>
            </a:r>
            <a:endParaRPr kumimoji="1" lang="en-US" altLang="ja-JP" dirty="0" smtClean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  <a:p>
            <a:pPr algn="ctr"/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させることにより</a:t>
            </a:r>
            <a:endParaRPr kumimoji="1" lang="en-US" altLang="ja-JP" dirty="0" smtClean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  <a:p>
            <a:pPr algn="ctr"/>
            <a:r>
              <a:rPr lang="ja-JP" altLang="en-US" dirty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歯車</a:t>
            </a:r>
            <a:r>
              <a:rPr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が回りステージ難易度やセレクト操作が</a:t>
            </a:r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できる</a:t>
            </a:r>
            <a:endParaRPr kumimoji="1" lang="ja-JP" altLang="en-US" dirty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530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52396" y="2906168"/>
            <a:ext cx="4297760" cy="396251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008972">
            <a:off x="8446434" y="-881896"/>
            <a:ext cx="4899300" cy="48993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11200" y="110570"/>
            <a:ext cx="10922000" cy="1325563"/>
          </a:xfrm>
        </p:spPr>
        <p:txBody>
          <a:bodyPr>
            <a:normAutofit fontScale="90000"/>
          </a:bodyPr>
          <a:lstStyle/>
          <a:p>
            <a:r>
              <a:rPr lang="en-US" altLang="ja-JP" sz="5400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Progress</a:t>
            </a:r>
            <a:r>
              <a:rPr lang="ja-JP" altLang="en-US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操作方法（</a:t>
            </a:r>
            <a:r>
              <a:rPr lang="ja-JP" altLang="en-US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ゲーム</a:t>
            </a:r>
            <a:r>
              <a:rPr lang="ja-JP" altLang="en-US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プレイ</a:t>
            </a:r>
            <a:r>
              <a:rPr lang="ja-JP" altLang="en-US" dirty="0" smtClean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操作編</a:t>
            </a:r>
            <a:r>
              <a:rPr lang="ja-JP" altLang="en-US" dirty="0">
                <a:solidFill>
                  <a:schemeClr val="bg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）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769784">
            <a:off x="1862904" y="1172004"/>
            <a:ext cx="1953179" cy="3701192"/>
          </a:xfrm>
          <a:prstGeom prst="rect">
            <a:avLst/>
          </a:prstGeom>
        </p:spPr>
      </p:pic>
      <p:sp>
        <p:nvSpPr>
          <p:cNvPr id="8" name="角丸四角形吹き出し 7"/>
          <p:cNvSpPr/>
          <p:nvPr/>
        </p:nvSpPr>
        <p:spPr>
          <a:xfrm>
            <a:off x="500520" y="4493433"/>
            <a:ext cx="4018360" cy="1384300"/>
          </a:xfrm>
          <a:prstGeom prst="wedgeRoundRectCallout">
            <a:avLst>
              <a:gd name="adj1" fmla="val -15460"/>
              <a:gd name="adj2" fmla="val -89265"/>
              <a:gd name="adj3" fmla="val 16667"/>
            </a:avLst>
          </a:prstGeom>
          <a:blipFill>
            <a:blip r:embed="rId4">
              <a:alphaModFix amt="88000"/>
            </a:blip>
            <a:stretch>
              <a:fillRect t="-100000" r="-110000" b="-10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左右に傾けることで</a:t>
            </a:r>
            <a:endParaRPr lang="en-US" altLang="ja-JP" dirty="0" smtClean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  <a:p>
            <a:pPr algn="ctr"/>
            <a:r>
              <a:rPr kumimoji="1" lang="ja-JP" altLang="en-US" dirty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歯車</a:t>
            </a:r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を移動させることができる</a:t>
            </a:r>
            <a:endParaRPr kumimoji="1" lang="en-US" altLang="ja-JP" dirty="0" smtClean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28766" y="562127"/>
            <a:ext cx="1953179" cy="3701192"/>
          </a:xfrm>
          <a:prstGeom prst="rect">
            <a:avLst/>
          </a:prstGeom>
        </p:spPr>
      </p:pic>
      <p:sp>
        <p:nvSpPr>
          <p:cNvPr id="13" name="下矢印 12"/>
          <p:cNvSpPr/>
          <p:nvPr/>
        </p:nvSpPr>
        <p:spPr>
          <a:xfrm>
            <a:off x="8681475" y="3625962"/>
            <a:ext cx="1229121" cy="526799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smtClean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28766" y="3464881"/>
            <a:ext cx="1953179" cy="3701192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291" y="1630316"/>
            <a:ext cx="2909487" cy="1633747"/>
          </a:xfrm>
          <a:prstGeom prst="rect">
            <a:avLst/>
          </a:prstGeom>
        </p:spPr>
      </p:pic>
      <p:cxnSp>
        <p:nvCxnSpPr>
          <p:cNvPr id="21" name="直線矢印コネクタ 20"/>
          <p:cNvCxnSpPr/>
          <p:nvPr/>
        </p:nvCxnSpPr>
        <p:spPr>
          <a:xfrm>
            <a:off x="9296034" y="1680657"/>
            <a:ext cx="0" cy="13419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2" name="角丸四角形吹き出し 11"/>
          <p:cNvSpPr/>
          <p:nvPr/>
        </p:nvSpPr>
        <p:spPr>
          <a:xfrm>
            <a:off x="4969119" y="1436133"/>
            <a:ext cx="2585640" cy="1937115"/>
          </a:xfrm>
          <a:prstGeom prst="wedgeRoundRectCallout">
            <a:avLst>
              <a:gd name="adj1" fmla="val 109188"/>
              <a:gd name="adj2" fmla="val 11082"/>
              <a:gd name="adj3" fmla="val 16667"/>
            </a:avLst>
          </a:prstGeom>
          <a:blipFill>
            <a:blip r:embed="rId4">
              <a:alphaModFix amt="88000"/>
            </a:blip>
            <a:stretch>
              <a:fillRect t="-100000" r="-110000" b="-10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ステージ真ん中上から下までスライドさせることで</a:t>
            </a:r>
            <a:r>
              <a:rPr kumimoji="1" lang="en-US" altLang="ja-JP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…</a:t>
            </a:r>
            <a:endParaRPr kumimoji="1" lang="ja-JP" altLang="en-US" dirty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pic>
        <p:nvPicPr>
          <p:cNvPr id="19" name="図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7433">
            <a:off x="1263595" y="2228963"/>
            <a:ext cx="2856436" cy="1587275"/>
          </a:xfrm>
          <a:prstGeom prst="rect">
            <a:avLst/>
          </a:prstGeom>
        </p:spPr>
      </p:pic>
      <p:sp>
        <p:nvSpPr>
          <p:cNvPr id="9" name="右矢印 8"/>
          <p:cNvSpPr/>
          <p:nvPr/>
        </p:nvSpPr>
        <p:spPr>
          <a:xfrm rot="642573">
            <a:off x="2475110" y="2829378"/>
            <a:ext cx="417143" cy="288296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pic>
        <p:nvPicPr>
          <p:cNvPr id="20" name="図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291" y="4538470"/>
            <a:ext cx="2856341" cy="1587164"/>
          </a:xfrm>
          <a:prstGeom prst="rect">
            <a:avLst/>
          </a:prstGeom>
        </p:spPr>
      </p:pic>
      <p:sp>
        <p:nvSpPr>
          <p:cNvPr id="16" name="角丸四角形吹き出し 15"/>
          <p:cNvSpPr/>
          <p:nvPr/>
        </p:nvSpPr>
        <p:spPr>
          <a:xfrm>
            <a:off x="4758376" y="5063695"/>
            <a:ext cx="2701330" cy="1588741"/>
          </a:xfrm>
          <a:prstGeom prst="wedgeRoundRectCallout">
            <a:avLst>
              <a:gd name="adj1" fmla="val 78291"/>
              <a:gd name="adj2" fmla="val -26887"/>
              <a:gd name="adj3" fmla="val 16667"/>
            </a:avLst>
          </a:prstGeom>
          <a:blipFill>
            <a:blip r:embed="rId4">
              <a:alphaModFix amt="88000"/>
            </a:blip>
            <a:stretch>
              <a:fillRect t="-100000" r="-110000" b="-10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このように</a:t>
            </a:r>
            <a:endParaRPr kumimoji="1" lang="en-US" altLang="ja-JP" dirty="0" smtClean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  <a:p>
            <a:pPr algn="ctr"/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ステージを切り換えこと</a:t>
            </a:r>
            <a:r>
              <a:rPr kumimoji="1" lang="ja-JP" altLang="en-US" dirty="0" smtClean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ができる</a:t>
            </a:r>
          </a:p>
        </p:txBody>
      </p:sp>
    </p:spTree>
    <p:extLst>
      <p:ext uri="{BB962C8B-B14F-4D97-AF65-F5344CB8AC3E}">
        <p14:creationId xmlns:p14="http://schemas.microsoft.com/office/powerpoint/2010/main" val="361141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 dirty="0" smtClean="0">
            <a:latin typeface="HG創英角ﾎﾟｯﾌﾟ体" panose="040B0A09000000000000" pitchFamily="49" charset="-128"/>
            <a:ea typeface="HG創英角ﾎﾟｯﾌﾟ体" panose="040B0A09000000000000" pitchFamily="49" charset="-128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75</Words>
  <Application>Microsoft Office PowerPoint</Application>
  <PresentationFormat>ワイド画面</PresentationFormat>
  <Paragraphs>14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8" baseType="lpstr">
      <vt:lpstr>HG創英角ﾎﾟｯﾌﾟ体</vt:lpstr>
      <vt:lpstr>ＭＳ Ｐゴシック</vt:lpstr>
      <vt:lpstr>Arial</vt:lpstr>
      <vt:lpstr>Calibri</vt:lpstr>
      <vt:lpstr>Calibri Light</vt:lpstr>
      <vt:lpstr>Office テーマ</vt:lpstr>
      <vt:lpstr>Progress操作方法（ゲームセレクト操作編）</vt:lpstr>
      <vt:lpstr>Progress操作方法（ゲームプレイ操作編）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Progress操作方法</dc:title>
  <dc:creator>小山耀平</dc:creator>
  <cp:lastModifiedBy>小山耀平</cp:lastModifiedBy>
  <cp:revision>17</cp:revision>
  <dcterms:created xsi:type="dcterms:W3CDTF">2015-06-16T06:00:16Z</dcterms:created>
  <dcterms:modified xsi:type="dcterms:W3CDTF">2015-06-25T05:04:37Z</dcterms:modified>
</cp:coreProperties>
</file>

<file path=docProps/thumbnail.jpeg>
</file>